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544795528"/>
        <c:axId val="544793176"/>
        <c:axId val="0"/>
      </c:bar3DChart>
      <c:catAx>
        <c:axId val="544795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4793176"/>
        <c:crosses val="autoZero"/>
        <c:auto val="1"/>
        <c:lblAlgn val="ctr"/>
        <c:lblOffset val="100"/>
        <c:noMultiLvlLbl val="0"/>
      </c:catAx>
      <c:valAx>
        <c:axId val="54479317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4795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3/13/2017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620000"/>
            <a:ext cx="30403800" cy="26898600"/>
          </a:xfrm>
          <a:prstGeom prst="roundRect">
            <a:avLst>
              <a:gd name="adj" fmla="val 3005"/>
            </a:avLst>
          </a:prstGeom>
          <a:solidFill>
            <a:srgbClr val="FFFFFF">
              <a:alpha val="65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65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3/13/2017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54"/>
          <p:cNvSpPr txBox="1">
            <a:spLocks noChangeArrowheads="1"/>
          </p:cNvSpPr>
          <p:nvPr/>
        </p:nvSpPr>
        <p:spPr bwMode="auto">
          <a:xfrm>
            <a:off x="1981200" y="1371600"/>
            <a:ext cx="23935050"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lnSpc>
                <a:spcPts val="5800"/>
              </a:lnSpc>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p>
          <a:p>
            <a:pPr algn="ctr" defTabSz="3760788">
              <a:lnSpc>
                <a:spcPts val="5800"/>
              </a:lnSpc>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br>
              <a:rPr lang="en-US" sz="4000" b="1" dirty="0" smtClean="0">
                <a:solidFill>
                  <a:schemeClr val="accent1"/>
                </a:solidFill>
                <a:latin typeface="Arial Black" pitchFamily="34" charset="0"/>
              </a:rPr>
            </a:b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62" y="1013690"/>
            <a:ext cx="3068252" cy="3482109"/>
          </a:xfrm>
          <a:prstGeom prst="rect">
            <a:avLst/>
          </a:prstGeom>
        </p:spPr>
      </p:pic>
      <p:sp>
        <p:nvSpPr>
          <p:cNvPr id="26"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2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1"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37"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39"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0"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1"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2"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3"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4"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5"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latin typeface="Myriad Pro SemiCond" pitchFamily="34" charset="0"/>
              </a:rPr>
              <a:t>Insert graphic and captions. Include source of graphics used from the web.</a:t>
            </a:r>
          </a:p>
        </p:txBody>
      </p:sp>
      <p:sp>
        <p:nvSpPr>
          <p:cNvPr id="46"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7" name="Chart 38"/>
          <p:cNvGraphicFramePr>
            <a:graphicFrameLocks/>
          </p:cNvGraphicFramePr>
          <p:nvPr>
            <p:extLst>
              <p:ext uri="{D42A27DB-BD31-4B8C-83A1-F6EECF244321}">
                <p14:modId xmlns:p14="http://schemas.microsoft.com/office/powerpoint/2010/main" val="2201424124"/>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latin typeface="Myriad Pro SemiCond" pitchFamily="34" charset="0"/>
              </a:rPr>
              <a:t>Insert Tables or Images of artwork, etc.</a:t>
            </a:r>
          </a:p>
        </p:txBody>
      </p:sp>
      <p:sp>
        <p:nvSpPr>
          <p:cNvPr id="49" name="TextBox 48"/>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0" name="Chart 29"/>
          <p:cNvGraphicFramePr>
            <a:graphicFrameLocks/>
          </p:cNvGraphicFramePr>
          <p:nvPr>
            <p:extLst>
              <p:ext uri="{D42A27DB-BD31-4B8C-83A1-F6EECF244321}">
                <p14:modId xmlns:p14="http://schemas.microsoft.com/office/powerpoint/2010/main" val="3317220014"/>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2"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3"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4"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5"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7"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a:t>
            </a:r>
            <a:r>
              <a:rPr lang="en-US" sz="3200" dirty="0" smtClean="0">
                <a:solidFill>
                  <a:schemeClr val="accent1"/>
                </a:solidFill>
                <a:latin typeface="Arial" panose="020B0604020202020204" pitchFamily="34" charset="0"/>
                <a:cs typeface="Arial" panose="020B0604020202020204" pitchFamily="34" charset="0"/>
              </a:rPr>
              <a:t>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BAE2AC-B94A-4B8E-A29B-0BF52E97710A}"/>
</file>

<file path=customXml/itemProps2.xml><?xml version="1.0" encoding="utf-8"?>
<ds:datastoreItem xmlns:ds="http://schemas.openxmlformats.org/officeDocument/2006/customXml" ds:itemID="{C376C02E-FF2D-402D-8F66-F1AC55EAAE38}"/>
</file>

<file path=customXml/itemProps3.xml><?xml version="1.0" encoding="utf-8"?>
<ds:datastoreItem xmlns:ds="http://schemas.openxmlformats.org/officeDocument/2006/customXml" ds:itemID="{8B39600F-56DD-40F9-B298-EEB4C19D42F4}"/>
</file>

<file path=docProps/app.xml><?xml version="1.0" encoding="utf-8"?>
<Properties xmlns="http://schemas.openxmlformats.org/officeDocument/2006/extended-properties" xmlns:vt="http://schemas.openxmlformats.org/officeDocument/2006/docPropsVTypes">
  <Template/>
  <TotalTime>357</TotalTime>
  <Words>668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27</cp:revision>
  <dcterms:created xsi:type="dcterms:W3CDTF">2012-03-16T16:35:55Z</dcterms:created>
  <dcterms:modified xsi:type="dcterms:W3CDTF">2017-03-13T21:16:21Z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